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475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8300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7796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668279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88320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405078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76650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2672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065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532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03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412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740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18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077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85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441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586B75A-687E-405C-8A0B-8D00578BA2C3}" type="datetimeFigureOut">
              <a:rPr lang="en-US" smtClean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71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Analytics</a:t>
            </a:r>
            <a:br>
              <a:rPr lang="en-US" dirty="0" smtClean="0"/>
            </a:br>
            <a:r>
              <a:rPr lang="en-US" dirty="0" smtClean="0"/>
              <a:t>Sports Marketing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Betelihem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Lakew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07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19"/>
    </mc:Choice>
    <mc:Fallback>
      <p:transition spd="slow" advTm="11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835" y="228841"/>
            <a:ext cx="8534400" cy="1507067"/>
          </a:xfrm>
        </p:spPr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8320451" cy="6106886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>
                <a:solidFill>
                  <a:schemeClr val="tx1"/>
                </a:solidFill>
              </a:rPr>
              <a:t>Business &amp; Data </a:t>
            </a:r>
            <a:r>
              <a:rPr lang="en-US" dirty="0" smtClean="0">
                <a:solidFill>
                  <a:schemeClr val="tx1"/>
                </a:solidFill>
              </a:rPr>
              <a:t>Understanding</a:t>
            </a:r>
          </a:p>
          <a:p>
            <a:r>
              <a:rPr lang="en-US" dirty="0">
                <a:solidFill>
                  <a:schemeClr val="tx1"/>
                </a:solidFill>
              </a:rPr>
              <a:t>to build a scoring model that corresponds to the likelihood of fans </a:t>
            </a:r>
            <a:r>
              <a:rPr lang="en-US" dirty="0" smtClean="0">
                <a:solidFill>
                  <a:schemeClr val="tx1"/>
                </a:solidFill>
              </a:rPr>
              <a:t>not renewing </a:t>
            </a:r>
            <a:r>
              <a:rPr lang="en-US" dirty="0">
                <a:solidFill>
                  <a:schemeClr val="tx1"/>
                </a:solidFill>
              </a:rPr>
              <a:t>their season tickets, based on the 17 variables the team has provided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To </a:t>
            </a:r>
            <a:r>
              <a:rPr lang="en-US" dirty="0" smtClean="0">
                <a:solidFill>
                  <a:schemeClr val="tx1"/>
                </a:solidFill>
              </a:rPr>
              <a:t>Predict Fans that would defect/Discontinue their Membership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923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11"/>
    </mc:Choice>
    <mc:Fallback>
      <p:transition spd="slow" advTm="31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165463"/>
            <a:ext cx="8001000" cy="2124891"/>
          </a:xfrm>
        </p:spPr>
        <p:txBody>
          <a:bodyPr/>
          <a:lstStyle/>
          <a:p>
            <a:r>
              <a:rPr lang="en-US" dirty="0" smtClean="0"/>
              <a:t>Methodology and Tools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663" y="2467913"/>
            <a:ext cx="6400800" cy="1947333"/>
          </a:xfrm>
        </p:spPr>
        <p:txBody>
          <a:bodyPr>
            <a:normAutofit fontScale="25000" lnSpcReduction="20000"/>
          </a:bodyPr>
          <a:lstStyle/>
          <a:p>
            <a:r>
              <a:rPr lang="en-US" sz="9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9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visualization/Exploratory data analysis</a:t>
            </a:r>
            <a:r>
              <a:rPr lang="en-US" sz="9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8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8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Histogram and heat Map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8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Hypothesis testing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8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BACKER club membership and YEARS are brighter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8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4"/>
          <a:srcRect l="12180" t="25300" r="39229" b="4045"/>
          <a:stretch/>
        </p:blipFill>
        <p:spPr bwMode="auto">
          <a:xfrm>
            <a:off x="6905898" y="226422"/>
            <a:ext cx="5355772" cy="54499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79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48"/>
    </mc:Choice>
    <mc:Fallback>
      <p:transition spd="slow" advTm="31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45" y="230051"/>
            <a:ext cx="8534401" cy="2281600"/>
          </a:xfrm>
        </p:spPr>
        <p:txBody>
          <a:bodyPr/>
          <a:lstStyle/>
          <a:p>
            <a:r>
              <a:rPr lang="en-US" dirty="0" smtClean="0"/>
              <a:t>METHODOLOGY (cont’d)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349" y="2479417"/>
            <a:ext cx="7419702" cy="354979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12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14"/>
    </mc:Choice>
    <mc:Fallback>
      <p:transition spd="slow" advTm="53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story behind data</a:t>
            </a:r>
          </a:p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BACKER membership plays a significant role on keeping fans dedicated therefore the Sports </a:t>
            </a:r>
            <a:r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marketing department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should work closely or segment the market to the need of the club.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16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30"/>
    </mc:Choice>
    <mc:Fallback>
      <p:transition spd="slow" advTm="51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52</TotalTime>
  <Words>103</Words>
  <Application>Microsoft Office PowerPoint</Application>
  <PresentationFormat>Widescreen</PresentationFormat>
  <Paragraphs>16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Times New Roman</vt:lpstr>
      <vt:lpstr>Wingdings 3</vt:lpstr>
      <vt:lpstr>Slice</vt:lpstr>
      <vt:lpstr>Data Analytics Sports Marketing</vt:lpstr>
      <vt:lpstr>Objective</vt:lpstr>
      <vt:lpstr>Methodology and Tools</vt:lpstr>
      <vt:lpstr>METHODOLOGY (cont’d)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Sports Marketing</dc:title>
  <dc:creator>techspt</dc:creator>
  <cp:lastModifiedBy>techspt</cp:lastModifiedBy>
  <cp:revision>6</cp:revision>
  <dcterms:created xsi:type="dcterms:W3CDTF">2018-05-03T05:04:40Z</dcterms:created>
  <dcterms:modified xsi:type="dcterms:W3CDTF">2018-05-04T03:26:53Z</dcterms:modified>
</cp:coreProperties>
</file>

<file path=docProps/thumbnail.jpeg>
</file>